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9fd527e4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9fd527e4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fd527e4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fd527e4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fd527e4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fd527e4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fd527e4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fd527e4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9fd527e4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9fd527e4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9fd527e4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9fd527e4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9fd527e4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9fd527e4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9fd527e4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9fd527e4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9fd527e4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9fd527e4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ca481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8ca481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fd527e4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fd527e4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fd527e4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fd527e4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fd527e4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fd527e4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fd527e4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fd527e4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fd527e4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9fd527e4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fd527e4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fd527e4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9fd527e4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9fd527e4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fd527e4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fd527e4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ptel.ac.in/courses/117/105/117105084/" TargetMode="External"/><Relationship Id="rId4" Type="http://schemas.openxmlformats.org/officeDocument/2006/relationships/hyperlink" Target="https://medium.com/@abhinavr8/self-organizing-maps-ff5853a118d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 : Self Organizing Map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Prepared By : Meghej Khandelwal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Batch : TS : IIT-NIT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PS No. : 40016944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506750" y="-84850"/>
            <a:ext cx="7688700" cy="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702"/>
              <a:t>σ shrinks with iterations so as to eliminate neighbors slowly. And with sigma shrinking, hji will also decrease. </a:t>
            </a:r>
            <a:endParaRPr sz="170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02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4500"/>
            <a:ext cx="7187226" cy="438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339375" y="47742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7650" y="46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Adaptation: </a:t>
            </a:r>
            <a:endParaRPr sz="1940"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29450" y="581225"/>
            <a:ext cx="7688700" cy="3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Mech. Employed mostly for SOM is Hebbian learning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a single layer neural network, i.e. it has one input layer and one output layer.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Hebbian rule works by updating the weights between neurons in the neural network for each training sample.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Limitation of Hebb Rule : Weight 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saturate on feeding same training patterns and to stop overlearning, we have to introduce a forgetting term.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25" y="92238"/>
            <a:ext cx="6281001" cy="49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339375" y="47433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00" y="152400"/>
            <a:ext cx="715403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339375" y="47433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62" y="141750"/>
            <a:ext cx="7639075" cy="486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339375" y="47433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25" y="95187"/>
            <a:ext cx="7413949" cy="49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339375" y="47433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644600" y="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SOM ? 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729450" y="1325650"/>
            <a:ext cx="76887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ANNs apply error reduction techniques (like backpropagation with gradient descent)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 applies competitive learning technique where a neighborhood function is used to preserve the topological properties of the input space.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is easily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interpreted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understood.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Reduction in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dimensionality simplifies equations and calculations.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4749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SOM is used in practical life ?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96600" y="460975"/>
            <a:ext cx="8950800" cy="4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Statistical pattern recognition, especially recognition of speech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</a:t>
            </a:r>
            <a:r>
              <a:rPr lang="en" sz="1900"/>
              <a:t>ontrol of robot arms, and other problems in robotics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</a:t>
            </a:r>
            <a:r>
              <a:rPr lang="en" sz="1900"/>
              <a:t>ontrol of industrial processes, especially diffusion processes in the production of semiconductor substrates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</a:t>
            </a:r>
            <a:r>
              <a:rPr lang="en" sz="1900"/>
              <a:t>mage compression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Credit Card </a:t>
            </a:r>
            <a:r>
              <a:rPr lang="en" sz="1900"/>
              <a:t>Fraud Detection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Sentence understanding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Automatic synthesis of digital systems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Telecommunications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Classification of insect courtship songs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: </a:t>
            </a: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Nptel Lectures By S Sengupta on course : Neural Networks and Applications (Lec 35,36,37)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https://nptel.ac.in/courses/117/105/117105084/</a:t>
            </a:r>
            <a:r>
              <a:rPr lang="en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Research Paper [</a:t>
            </a:r>
            <a:r>
              <a:rPr lang="en"/>
              <a:t>T. Kohonen, "The self-organizing map," in Proceedings of the IEEE, vol. 78, no. 9, pp. 1464-1480, Sept. 1990, doi: 10.1109/5.58325.]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</a:t>
            </a:r>
            <a:r>
              <a:rPr lang="en"/>
              <a:t>Wikipedia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Medium Blog [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https://medium.com/@abhinavr8/self-organizing-maps-ff5853a118d4</a:t>
            </a:r>
            <a:r>
              <a:rPr lang="en"/>
              <a:t> ]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862650" y="1503675"/>
            <a:ext cx="7688700" cy="15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</a:t>
            </a:r>
            <a:r>
              <a:rPr lang="en"/>
              <a:t>uestions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 !!!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1293825"/>
            <a:ext cx="7688700" cy="3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Today we will be discussing :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SOM ?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Why we need SOM ?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SOM is implemented into practice 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 of SOM 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44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SOM ? 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5450" y="689400"/>
            <a:ext cx="8993100" cy="4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History</a:t>
            </a:r>
            <a:r>
              <a:rPr lang="en" sz="1600">
                <a:solidFill>
                  <a:schemeClr val="dk2"/>
                </a:solidFill>
              </a:rPr>
              <a:t> :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by Finnish professor Teuvo Kohonen in the 1980s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Three philosophical models were proposed for working of brain :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Feedforward Networks :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a feedforward network, information always moves one direction; it never goes backwards.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Feedback Networks :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output goes back into the network. The feedback network feeds information back into itself and is well suited to solve optimization problems.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Self Organizing :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Competitive, Collaborative and Adaptivity, unsupervised learning.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776" y="3083800"/>
            <a:ext cx="1671175" cy="1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625" y="3168875"/>
            <a:ext cx="1671175" cy="1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888" y="3219300"/>
            <a:ext cx="25050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954450" y="4722150"/>
            <a:ext cx="18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Feedforward Networks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22650" y="3011875"/>
            <a:ext cx="207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Image Source: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Wikipedia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377775" y="3011875"/>
            <a:ext cx="207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Image Source: TutorialsPoint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057450" y="3011875"/>
            <a:ext cx="207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Image Source: Research Gate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3567775" y="4722150"/>
            <a:ext cx="18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Feedback Networks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307300" y="4774200"/>
            <a:ext cx="18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Self Organizing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127250" y="540875"/>
            <a:ext cx="8908500" cy="4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 is a type of ANN trained using unsupervised learning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 for dimensionality reduction converting continuous inputs into 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discrete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outputs.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2 popular model of SOM :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Willshaw Von-der Malsburg Model 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Kohonen Model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Processes in the formation of self-organizing map: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Competition: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Each neuron computes discriminant function and the neuron with largest discriminant wins.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Cooperation: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winning neuron will determine the spatial location of topological neighborhood of the excited neurons.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Synaptic Adaptation: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Enables the excited neurons to increase their individual values of discriminant function in relation to the input pattern.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549150" y="0"/>
            <a:ext cx="76887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Willshaw Von-Der Malsburg Model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2" y="1319000"/>
            <a:ext cx="6912698" cy="37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3970275" y="1718025"/>
            <a:ext cx="1898400" cy="7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Post Synaptic Neurons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3622800" y="3853575"/>
            <a:ext cx="1898400" cy="7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Presynaptic</a:t>
            </a:r>
            <a:r>
              <a:rPr lang="en"/>
              <a:t> Neurons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3736950" y="2665800"/>
            <a:ext cx="2827800" cy="7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Bundle of </a:t>
            </a:r>
            <a:r>
              <a:rPr lang="en"/>
              <a:t>Synaptic Connections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7"/>
          <p:cNvCxnSpPr/>
          <p:nvPr/>
        </p:nvCxnSpPr>
        <p:spPr>
          <a:xfrm flipH="1" rot="10800000">
            <a:off x="2608725" y="3034425"/>
            <a:ext cx="1499400" cy="330000"/>
          </a:xfrm>
          <a:prstGeom prst="curvedConnector3">
            <a:avLst>
              <a:gd fmla="val 4174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7"/>
          <p:cNvSpPr txBox="1"/>
          <p:nvPr/>
        </p:nvSpPr>
        <p:spPr>
          <a:xfrm>
            <a:off x="7020600" y="1319000"/>
            <a:ext cx="2057400" cy="3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=&gt; Input dimensions is same as output dimensions.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=&gt; This model was used to explain 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retina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-optic mapping from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=&gt; Electrical Signals of the presynaptic neurons are based on geometric proximities.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39375" y="47433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5567700" y="1378675"/>
            <a:ext cx="2850300" cy="3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</a:t>
            </a:r>
            <a:r>
              <a:rPr lang="en"/>
              <a:t> More generalized model where only output layer is organized, the inputs can be unorganized.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</a:t>
            </a:r>
            <a:r>
              <a:rPr lang="en"/>
              <a:t>Based on vector coding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Optimally places fixed number of vectors (codewords) into a higher dimensional input space.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This is used in data compression.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6658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Kohonen</a:t>
            </a:r>
            <a:r>
              <a:rPr b="0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/>
              <a:t>Model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00" y="1334525"/>
            <a:ext cx="4907000" cy="3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3068825" y="3775425"/>
            <a:ext cx="1915500" cy="8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Synaptic Connections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1651650" y="4273875"/>
            <a:ext cx="734400" cy="41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339375" y="47433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580975" y="0"/>
            <a:ext cx="816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Modelling of the three processes of SOM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742350" y="535200"/>
            <a:ext cx="14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COMPETITION: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50" y="848400"/>
            <a:ext cx="7065274" cy="42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1073525" y="4699975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04" y="152400"/>
            <a:ext cx="6722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 rot="5400000">
            <a:off x="6970950" y="1418400"/>
            <a:ext cx="1946100" cy="2110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6935775" y="1590775"/>
            <a:ext cx="199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 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continuous input space of pattern is mapped into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discrete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output space by process of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competition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86350" y="4848425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685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40"/>
              <a:t>Cooperation: </a:t>
            </a:r>
            <a:endParaRPr sz="1840"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727650" y="407900"/>
            <a:ext cx="7688700" cy="3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a neuron is fired then it also excites the neurons in its surrounding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Hence Neighborhood Function has to be max. When near the winner and gradually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while getting away from the winner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50" y="1264425"/>
            <a:ext cx="5579567" cy="38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1071125" y="3489100"/>
            <a:ext cx="119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Topological Neighborhood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28775" y="4774200"/>
            <a:ext cx="76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 : Nptel Lectures By S Sengupta on course : Neural Networks and Applications (Lec 35,36,37)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